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CE73-AAFE-462B-A899-DE336754F60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BE73-4AEF-48CE-99BF-115F2FB60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12.11.2010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Zajímavé aplikace teorie grafů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4900618" cy="391160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Sestavme si síť, kde vrcholy budou lidé a hrany se svou vahou budou určovat jak často si telefonují / píší zprávy.</a:t>
            </a:r>
          </a:p>
          <a:p>
            <a:r>
              <a:rPr lang="cs-CZ" dirty="0" smtClean="0"/>
              <a:t>V takové síti můžeme pomocí grafových algoritmů určit jaké jsou přirozené skupinky v síti a kdo jsou významné uzly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zjistit, kdo jsou </a:t>
            </a:r>
            <a:r>
              <a:rPr lang="cs-CZ" dirty="0" smtClean="0"/>
              <a:t>kamarádi na </a:t>
            </a:r>
            <a:r>
              <a:rPr lang="cs-CZ" dirty="0" smtClean="0"/>
              <a:t>základě analýzy dat z telefonů?</a:t>
            </a:r>
            <a:endParaRPr lang="cs-CZ" dirty="0"/>
          </a:p>
        </p:txBody>
      </p:sp>
      <p:pic>
        <p:nvPicPr>
          <p:cNvPr id="1027" name="Picture 3" descr="H:\Projekt ucitele\Teorie Grafu\prezentace\Aplikace teorie grafu\vyrobene obrazky\SOVA 747 org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3168352" cy="4337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Potravní řetězce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4900618" cy="391160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Reprezentuje vztah mezi rostlinami a živočichy (predátor – kořist). </a:t>
            </a:r>
          </a:p>
          <a:p>
            <a:r>
              <a:rPr lang="cs-CZ" dirty="0" smtClean="0"/>
              <a:t>Kořist je </a:t>
            </a:r>
            <a:r>
              <a:rPr lang="cs-CZ" dirty="0" err="1" smtClean="0"/>
              <a:t>snězena</a:t>
            </a:r>
            <a:r>
              <a:rPr lang="cs-CZ" dirty="0" smtClean="0"/>
              <a:t> a slouží jako zdroj energie pro svého predátora. Dochází tedy k přenosu energie.</a:t>
            </a:r>
          </a:p>
          <a:p>
            <a:r>
              <a:rPr lang="cs-CZ" dirty="0" smtClean="0"/>
              <a:t>Analogie s přenosovou soustavou elektrické energie.</a:t>
            </a:r>
          </a:p>
          <a:p>
            <a:r>
              <a:rPr lang="cs-CZ" dirty="0" smtClean="0"/>
              <a:t>Kolik potřebujeme mít organismů na vstupu, abychom udrželi populaci vlků na určité hranici? </a:t>
            </a:r>
          </a:p>
          <a:p>
            <a:r>
              <a:rPr lang="cs-CZ" dirty="0" smtClean="0"/>
              <a:t>Tento problém může být opět řešen pomocí toků v síti.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zjistit, kolik jak velké je třeba populace zajíců, prasat a jelenů, abychom na území České republiky dosáhli populace 100 vlků?</a:t>
            </a:r>
            <a:endParaRPr lang="cs-CZ" dirty="0"/>
          </a:p>
        </p:txBody>
      </p:sp>
      <p:pic>
        <p:nvPicPr>
          <p:cNvPr id="6" name="Picture 2" descr="H:\Projekt ucitele\Teorie Grafu\prezentace\Aplikace teorie grafu\obrazky\food_ch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337289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Nejkratší cesta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3614734" cy="391160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Mapu si lze </a:t>
            </a:r>
            <a:br>
              <a:rPr lang="cs-CZ" dirty="0" smtClean="0"/>
            </a:br>
            <a:r>
              <a:rPr lang="cs-CZ" dirty="0" smtClean="0"/>
              <a:t>představit jako </a:t>
            </a:r>
            <a:br>
              <a:rPr lang="cs-CZ" dirty="0" smtClean="0"/>
            </a:br>
            <a:r>
              <a:rPr lang="cs-CZ" dirty="0" smtClean="0"/>
              <a:t>síť ulzů a hran</a:t>
            </a:r>
          </a:p>
          <a:p>
            <a:r>
              <a:rPr lang="cs-CZ" dirty="0" smtClean="0"/>
              <a:t>Hrany ohodnotíme </a:t>
            </a:r>
            <a:br>
              <a:rPr lang="cs-CZ" dirty="0" smtClean="0"/>
            </a:br>
            <a:r>
              <a:rPr lang="cs-CZ" dirty="0" smtClean="0"/>
              <a:t>dle počtu kilometrů</a:t>
            </a:r>
          </a:p>
          <a:p>
            <a:r>
              <a:rPr lang="cs-CZ" dirty="0" smtClean="0"/>
              <a:t>Nalezneme nejkratší cestu v grafu pomocí známých algoritmů</a:t>
            </a:r>
          </a:p>
          <a:p>
            <a:endParaRPr lang="cs-CZ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nalézt nejkratší cestu mezi dvěmi městy na mapě?</a:t>
            </a:r>
            <a:endParaRPr lang="cs-CZ" dirty="0"/>
          </a:p>
        </p:txBody>
      </p:sp>
      <p:pic>
        <p:nvPicPr>
          <p:cNvPr id="1027" name="Picture 3" descr="I:\Projekt ucitele\Teorie Grafu\prezentace\Aplikace teorie grafu\vyrobene obrazky\CR slinice z mapy c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929066"/>
            <a:ext cx="4953527" cy="2643206"/>
          </a:xfrm>
          <a:prstGeom prst="rect">
            <a:avLst/>
          </a:prstGeom>
          <a:noFill/>
        </p:spPr>
      </p:pic>
      <p:pic>
        <p:nvPicPr>
          <p:cNvPr id="1029" name="Picture 5" descr="I:\Projekt ucitele\Teorie Grafu\prezentace\Aplikace teorie grafu\obrazky\info_mapa_ceska_republika ma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9887" y="2214554"/>
            <a:ext cx="2052014" cy="1357322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7000892" y="350043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Nejspolehlivější cesta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58204" cy="3911609"/>
          </a:xfrm>
        </p:spPr>
        <p:txBody>
          <a:bodyPr>
            <a:normAutofit/>
          </a:bodyPr>
          <a:lstStyle/>
          <a:p>
            <a:r>
              <a:rPr lang="cs-CZ" dirty="0" smtClean="0"/>
              <a:t>Podobný problém, k hranám přidáme ještě parametr spolehlivost.</a:t>
            </a:r>
          </a:p>
          <a:p>
            <a:r>
              <a:rPr lang="cs-CZ" dirty="0" smtClean="0"/>
              <a:t>Spolehlivost určuje pravděpodobnost, že na daném úseku nedojde k nehodě.</a:t>
            </a:r>
          </a:p>
          <a:p>
            <a:r>
              <a:rPr lang="cs-CZ" dirty="0" smtClean="0"/>
              <a:t>Výsledná cesta zohlední spolehlivost a upřednostní nejméně nebezpečnou cestu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nalézt nejspolehlivější cestu mezi dvěmi městy na mapě?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Rozvoz zboží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4900618" cy="391160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Města a silnice opět převedeme na síť ulzů a hran ohodnocených počtem kilometrů.</a:t>
            </a:r>
          </a:p>
          <a:p>
            <a:r>
              <a:rPr lang="cs-CZ" dirty="0" smtClean="0"/>
              <a:t>Následně hledáme v grafu co nejkratší cestu, která navštíví všechna města právě jednou.</a:t>
            </a:r>
          </a:p>
          <a:p>
            <a:r>
              <a:rPr lang="cs-CZ" dirty="0" smtClean="0"/>
              <a:t>Úloha je poměrně náročná na výpočet. </a:t>
            </a:r>
          </a:p>
          <a:p>
            <a:r>
              <a:rPr lang="cs-CZ" dirty="0" smtClean="0"/>
              <a:t>Jedná se o známý problém z teorie grafů nazývaný problém obchodního cestujícího.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má firma rozvést po vybraných městech zboží, aby auto spálilo co nejméně benzínu?</a:t>
            </a:r>
            <a:endParaRPr lang="cs-CZ" dirty="0"/>
          </a:p>
        </p:txBody>
      </p:sp>
      <p:pic>
        <p:nvPicPr>
          <p:cNvPr id="5" name="Picture 2" descr="I:\Projekt ucitele\1 Teorie Grafu\prezentace\Slavne grafove problemy\obrazky\TSP_Deutschland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5345" y="2285991"/>
            <a:ext cx="3461497" cy="3714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telefony a jejich frekvence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5400684" cy="391160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Vysílače jsou rozmístěny po ploše. Kolik je třeba frekvencí, aby se nerušily?</a:t>
            </a:r>
          </a:p>
          <a:p>
            <a:r>
              <a:rPr lang="cs-CZ" dirty="0" smtClean="0"/>
              <a:t>Úlohu opět snadno převedeme do problému teorie grafů. Vysílač = vrchol, hrana = sousedství.</a:t>
            </a:r>
          </a:p>
          <a:p>
            <a:r>
              <a:rPr lang="cs-CZ" dirty="0" smtClean="0"/>
              <a:t>Cílem je, aby žádné dva vrcholy neměly stejnou frekvenci / barvu.</a:t>
            </a:r>
          </a:p>
          <a:p>
            <a:r>
              <a:rPr lang="cs-CZ" dirty="0" smtClean="0"/>
              <a:t>V 70.letech 20 století bylo dokázáno, že stačí právě 4 barvy, aby nikdy nevznikl konflikt.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Kolik potřebujeme frekvencí pro vysílače mobilních telefonů, aby se jednotlivé vysílače nerušily.</a:t>
            </a:r>
            <a:endParaRPr lang="cs-CZ" dirty="0"/>
          </a:p>
        </p:txBody>
      </p:sp>
      <p:pic>
        <p:nvPicPr>
          <p:cNvPr id="2050" name="Picture 2" descr="I:\Projekt ucitele\Teorie Grafu\prezentace\Aplikace teorie grafu\obrazky\mobi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285992"/>
            <a:ext cx="2786066" cy="3981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Pokládání kabelů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5400684" cy="391160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Domácnosti si představme jako vrcholy grafu. Jejich spojnice jako hrany.</a:t>
            </a:r>
          </a:p>
          <a:p>
            <a:r>
              <a:rPr lang="cs-CZ" dirty="0" smtClean="0"/>
              <a:t>Hledáme způsob, jak spojit všechny vrcholy jednou cestou.</a:t>
            </a:r>
          </a:p>
          <a:p>
            <a:r>
              <a:rPr lang="cs-CZ" dirty="0" smtClean="0"/>
              <a:t>Problém, který je poměrně snadno řešitelný. Související pojmy – kostra grafu, Šteinerovy stromy.</a:t>
            </a:r>
          </a:p>
          <a:p>
            <a:endParaRPr lang="cs-CZ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má televizní společnost položit v dané lokalitě kabely, aby propojila vybrané domácnosti, ale ušetřilo co nejvíc peněz za kabel?</a:t>
            </a:r>
            <a:endParaRPr lang="cs-CZ" dirty="0"/>
          </a:p>
        </p:txBody>
      </p:sp>
      <p:pic>
        <p:nvPicPr>
          <p:cNvPr id="6" name="Picture 2" descr="H:\Projekt ucitele\Teorie Grafu\prezentace\Aplikace teorie grafu\obrazky\300px-Minimum_spanning_tre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52" y="3571876"/>
            <a:ext cx="28575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Roznos pošty po městě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5400684" cy="3911609"/>
          </a:xfrm>
        </p:spPr>
        <p:txBody>
          <a:bodyPr>
            <a:normAutofit/>
          </a:bodyPr>
          <a:lstStyle/>
          <a:p>
            <a:r>
              <a:rPr lang="cs-CZ" dirty="0" smtClean="0"/>
              <a:t>Úloha, která se řeší podobně jako kreslení domečků jedním tahem.</a:t>
            </a:r>
          </a:p>
          <a:p>
            <a:r>
              <a:rPr lang="cs-CZ" dirty="0" smtClean="0"/>
              <a:t>Hádanka za okamžik</a:t>
            </a:r>
            <a:endParaRPr lang="cs-CZ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má pošťák projít ulice ve městě, aby navštívil každou právě jednou a vrátil se zpět na poštu?</a:t>
            </a:r>
            <a:endParaRPr lang="cs-CZ" dirty="0"/>
          </a:p>
        </p:txBody>
      </p:sp>
      <p:pic>
        <p:nvPicPr>
          <p:cNvPr id="3074" name="Picture 2" descr="I:\Projekt ucitele\Teorie Grafu\prezentace\Aplikace teorie grafu\obrazky\Screenshot - 19.5.2010 , 14_51_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714620"/>
            <a:ext cx="2688199" cy="2986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Vyhledávácí stromy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5400684" cy="391160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Úloha se zaměřuje na vhodnou formu ukládání dat.</a:t>
            </a:r>
          </a:p>
          <a:p>
            <a:r>
              <a:rPr lang="cs-CZ" dirty="0" smtClean="0"/>
              <a:t>Nejčastějším způsobem ukládání dat je dnes uspořádání do stromů (speciální případ grafu).</a:t>
            </a:r>
          </a:p>
          <a:p>
            <a:r>
              <a:rPr lang="cs-CZ" dirty="0" smtClean="0"/>
              <a:t>V nich je možné vyhledat pomocí log(N) kroků pro vstup délky N.</a:t>
            </a:r>
          </a:p>
          <a:p>
            <a:r>
              <a:rPr lang="cs-CZ" dirty="0" smtClean="0"/>
              <a:t>Pro 1000 lidí zjistíme nejhůře na 10 kroků, zda je daná osoba v databázi.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rychle zjistit, zda máme v seznamu 1000 lidí někoho s daným rodným číslem?</a:t>
            </a:r>
            <a:endParaRPr lang="cs-CZ" dirty="0"/>
          </a:p>
        </p:txBody>
      </p:sp>
      <p:pic>
        <p:nvPicPr>
          <p:cNvPr id="6" name="Picture 2" descr="H:\Projekt ucitele\Teorie Grafu\prezentace\Aplikace teorie grafu\obrazky\300px-Binary_search_tre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643182"/>
            <a:ext cx="28575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sítě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4900618" cy="391160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Elektrickou síť si lze opět představit jako graf. Hrana tentokrát bude obsahovat navíc informaci o své kapaciět.</a:t>
            </a:r>
          </a:p>
          <a:p>
            <a:r>
              <a:rPr lang="cs-CZ" dirty="0" smtClean="0"/>
              <a:t>Kapacita uřcuje kolik elektřiny může maximálně daným vodičem protéci.</a:t>
            </a:r>
          </a:p>
          <a:p>
            <a:r>
              <a:rPr lang="cs-CZ" dirty="0" smtClean="0"/>
              <a:t>Pomocí grafových algoritmů jsme následně schopni spočítat maximální propustnost takové sítě.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0034" y="1357298"/>
            <a:ext cx="807249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Problém: Jak zjistit, kolik je daná síť kabelů schopna přepravit elektřiny?</a:t>
            </a:r>
            <a:endParaRPr lang="cs-CZ" dirty="0"/>
          </a:p>
        </p:txBody>
      </p:sp>
      <p:pic>
        <p:nvPicPr>
          <p:cNvPr id="7" name="Picture 2" descr="H:\Projekt ucitele\Teorie Grafu\prezentace\Aplikace teorie grafu\obrazky\Electricity-pylons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702" y="2204864"/>
            <a:ext cx="3402140" cy="2041284"/>
          </a:xfrm>
          <a:prstGeom prst="rect">
            <a:avLst/>
          </a:prstGeom>
          <a:noFill/>
        </p:spPr>
      </p:pic>
      <p:pic>
        <p:nvPicPr>
          <p:cNvPr id="1026" name="Picture 2" descr="H:\Projekt ucitele\Teorie Grafu\prezentace\Aplikace teorie grafu\obrazky\Network_flow_residu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437112"/>
            <a:ext cx="3439792" cy="1699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620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Motiv sady Office</vt:lpstr>
      <vt:lpstr>Slide 1</vt:lpstr>
      <vt:lpstr>Nejkratší cesta</vt:lpstr>
      <vt:lpstr>Nejspolehlivější cesta</vt:lpstr>
      <vt:lpstr>Rozvoz zboží</vt:lpstr>
      <vt:lpstr>Mobilní telefony a jejich frekvence</vt:lpstr>
      <vt:lpstr>Pokládání kabelů</vt:lpstr>
      <vt:lpstr>Roznos pošty po městě</vt:lpstr>
      <vt:lpstr>Vyhledávácí stromy</vt:lpstr>
      <vt:lpstr>Elektrické sítě</vt:lpstr>
      <vt:lpstr>Sociální sítě</vt:lpstr>
      <vt:lpstr>Potravní řetězce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Petr Jarusek</cp:lastModifiedBy>
  <cp:revision>120</cp:revision>
  <dcterms:created xsi:type="dcterms:W3CDTF">2010-05-16T11:33:56Z</dcterms:created>
  <dcterms:modified xsi:type="dcterms:W3CDTF">2010-11-12T06:27:24Z</dcterms:modified>
</cp:coreProperties>
</file>